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3274338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70767"/>
            <a:ext cx="27299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7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398044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80% loyal segment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2373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398044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growth with margin control on high-discount items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0454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(Gloves, Sandals, Boots) in campaigns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66147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0454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Young Adults and express-shipping users for maximum ROI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43664"/>
            <a:ext cx="223492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866061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811649"/>
            <a:ext cx="16905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26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6280190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893493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8893493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893493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 transaction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06795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0"/>
          <p:cNvSpPr/>
          <p:nvPr/>
        </p:nvSpPr>
        <p:spPr>
          <a:xfrm>
            <a:off x="11506795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1506795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 nationwide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893493" y="52379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7" name="Text 13"/>
          <p:cNvSpPr/>
          <p:nvPr/>
        </p:nvSpPr>
        <p:spPr>
          <a:xfrm>
            <a:off x="8893493" y="62697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893493" y="67601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064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69231" y="2820114"/>
            <a:ext cx="1714857" cy="362545"/>
          </a:xfrm>
          <a:prstGeom prst="roundRect">
            <a:avLst>
              <a:gd name="adj" fmla="val 17132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698" y="2927390"/>
            <a:ext cx="147876" cy="147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9512" y="2883098"/>
            <a:ext cx="125610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ANALYSIS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1469231" y="3256598"/>
            <a:ext cx="6091476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Pipeline</a:t>
            </a:r>
            <a:endParaRPr lang="en-US" sz="3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31" y="4111347"/>
            <a:ext cx="5845969" cy="7393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54016" y="5035510"/>
            <a:ext cx="231064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654016" y="5435203"/>
            <a:ext cx="547639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111347"/>
            <a:ext cx="5845969" cy="7393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9985" y="5035510"/>
            <a:ext cx="231064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Cleaning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99985" y="5435203"/>
            <a:ext cx="547639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by category median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231" y="5915739"/>
            <a:ext cx="5845969" cy="7393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54016" y="6839903"/>
            <a:ext cx="231064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Engineering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654016" y="7239595"/>
            <a:ext cx="547639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4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915739"/>
            <a:ext cx="5845969" cy="73937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99985" y="6839903"/>
            <a:ext cx="2310646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7499985" y="7239595"/>
            <a:ext cx="547639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to PostgreSQL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26663" y="390763"/>
            <a:ext cx="1031081" cy="266700"/>
          </a:xfrm>
          <a:prstGeom prst="roundRect">
            <a:avLst>
              <a:gd name="adj" fmla="val 17881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11793" y="467320"/>
            <a:ext cx="113467" cy="1134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81933" y="433268"/>
            <a:ext cx="690682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METRICS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2826663" y="714137"/>
            <a:ext cx="6645831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Demographics at a Glance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3221236" y="2452688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2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64" y="1565672"/>
            <a:ext cx="2128957" cy="21289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07187" y="387203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26663" y="4235648"/>
            <a:ext cx="253507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Driving majority of revenue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933837" y="2452688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265" y="1565672"/>
            <a:ext cx="2128957" cy="212895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19668" y="387203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5539145" y="4235648"/>
            <a:ext cx="25351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subscription base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4577477" y="5669042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57%</a:t>
            </a:r>
            <a:endParaRPr lang="en-US" sz="2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905" y="4782026"/>
            <a:ext cx="2128957" cy="212895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563428" y="7088386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Users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4182904" y="7452003"/>
            <a:ext cx="2535079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promotional offers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8428196" y="1512451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Distribution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8428196" y="1876068"/>
            <a:ext cx="338304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Median: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44 years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8428196" y="2230755"/>
            <a:ext cx="338304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Range: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18-70 years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8428196" y="2688434"/>
            <a:ext cx="3383042" cy="25360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22" name="Text 16"/>
          <p:cNvSpPr/>
          <p:nvPr/>
        </p:nvSpPr>
        <p:spPr>
          <a:xfrm>
            <a:off x="8428196" y="2873454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Behavior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8428196" y="3237071"/>
            <a:ext cx="338304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Amount: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$59.76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8428196" y="3591758"/>
            <a:ext cx="3383042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Avg Rating: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3.75/5.0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57726" y="396240"/>
            <a:ext cx="1391483" cy="285988"/>
          </a:xfrm>
          <a:prstGeom prst="roundRect">
            <a:avLst>
              <a:gd name="adj" fmla="val 16931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51785" y="481608"/>
            <a:ext cx="115253" cy="115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24664" y="447080"/>
            <a:ext cx="1030486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ANALYSIS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757726" y="739854"/>
            <a:ext cx="3641288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26" y="1406247"/>
            <a:ext cx="9114949" cy="492978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720483" y="6366510"/>
            <a:ext cx="144066" cy="144066"/>
          </a:xfrm>
          <a:prstGeom prst="roundRect">
            <a:avLst>
              <a:gd name="adj" fmla="val 12694"/>
            </a:avLst>
          </a:prstGeom>
          <a:solidFill>
            <a:srgbClr val="40320C"/>
          </a:solidFill>
          <a:ln/>
        </p:spPr>
      </p:sp>
      <p:sp>
        <p:nvSpPr>
          <p:cNvPr id="8" name="Text 4"/>
          <p:cNvSpPr/>
          <p:nvPr/>
        </p:nvSpPr>
        <p:spPr>
          <a:xfrm>
            <a:off x="6925508" y="6366510"/>
            <a:ext cx="313492" cy="144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391400" y="6366510"/>
            <a:ext cx="144066" cy="144066"/>
          </a:xfrm>
          <a:prstGeom prst="roundRect">
            <a:avLst>
              <a:gd name="adj" fmla="val 12694"/>
            </a:avLst>
          </a:prstGeom>
          <a:solidFill>
            <a:srgbClr val="CC9D27"/>
          </a:solidFill>
          <a:ln/>
        </p:spPr>
      </p:sp>
      <p:sp>
        <p:nvSpPr>
          <p:cNvPr id="10" name="Text 6"/>
          <p:cNvSpPr/>
          <p:nvPr/>
        </p:nvSpPr>
        <p:spPr>
          <a:xfrm>
            <a:off x="7596426" y="6366510"/>
            <a:ext cx="476607" cy="144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2757726" y="6672620"/>
            <a:ext cx="4485442" cy="1162407"/>
          </a:xfrm>
          <a:prstGeom prst="roundRect">
            <a:avLst>
              <a:gd name="adj" fmla="val 520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2909411" y="6824305"/>
            <a:ext cx="180129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Revenue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2909411" y="7135892"/>
            <a:ext cx="418207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 total spend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2909411" y="7452836"/>
            <a:ext cx="418207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68% of total revenue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7387233" y="6672620"/>
            <a:ext cx="4485442" cy="1162407"/>
          </a:xfrm>
          <a:prstGeom prst="roundRect">
            <a:avLst>
              <a:gd name="adj" fmla="val 520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538918" y="6824305"/>
            <a:ext cx="180129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 Revenue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538918" y="7135892"/>
            <a:ext cx="418207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 total spend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7538918" y="7452836"/>
            <a:ext cx="418207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32% of total revenue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589" y="425172"/>
            <a:ext cx="455199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4589" y="1217533"/>
            <a:ext cx="9781103" cy="54773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24589" y="7023378"/>
            <a:ext cx="1932980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Adults Lead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424589" y="7419618"/>
            <a:ext cx="470189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revenue contribution at $62,143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1296" y="7023378"/>
            <a:ext cx="2168366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Balanced Distribution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296" y="7419618"/>
            <a:ext cx="470189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age groups show strong engagement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4855" y="585192"/>
            <a:ext cx="2062163" cy="400050"/>
          </a:xfrm>
          <a:prstGeom prst="roundRect">
            <a:avLst>
              <a:gd name="adj" fmla="val 17874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2490" y="700088"/>
            <a:ext cx="170140" cy="170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27641" y="649010"/>
            <a:ext cx="1551742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INSIGHTS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44855" y="1070253"/>
            <a:ext cx="5320427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Performers</a:t>
            </a:r>
            <a:endParaRPr lang="en-US" sz="4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" y="2054543"/>
            <a:ext cx="4202906" cy="2597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55" y="4864894"/>
            <a:ext cx="26602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855" y="5324951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3.86/5.0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4855" y="5792986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Highest-rated product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47" y="2054543"/>
            <a:ext cx="4202906" cy="25975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13747" y="4864894"/>
            <a:ext cx="26602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5213747" y="5324951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3.84/5.0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5213747" y="5792986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 highest rating</a:t>
            </a:r>
            <a:endParaRPr lang="en-US" sz="1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2639" y="2054543"/>
            <a:ext cx="4202906" cy="259758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82639" y="4864894"/>
            <a:ext cx="26602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9682639" y="5324951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3.82/5.0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9682639" y="5792986"/>
            <a:ext cx="4202906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 performer</a:t>
            </a:r>
            <a:endParaRPr lang="en-US" sz="1650" dirty="0"/>
          </a:p>
        </p:txBody>
      </p:sp>
      <p:sp>
        <p:nvSpPr>
          <p:cNvPr id="18" name="Shape 12"/>
          <p:cNvSpPr/>
          <p:nvPr/>
        </p:nvSpPr>
        <p:spPr>
          <a:xfrm>
            <a:off x="744855" y="6372701"/>
            <a:ext cx="6463903" cy="1271707"/>
          </a:xfrm>
          <a:prstGeom prst="roundRect">
            <a:avLst>
              <a:gd name="adj" fmla="val 702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980480" y="6608326"/>
            <a:ext cx="26602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Clothing Category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980480" y="7068383"/>
            <a:ext cx="5992654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Leads with $100K revenue and 1,800 sales</a:t>
            </a:r>
            <a:endParaRPr lang="en-US" sz="1650" dirty="0"/>
          </a:p>
        </p:txBody>
      </p:sp>
      <p:sp>
        <p:nvSpPr>
          <p:cNvPr id="21" name="Shape 15"/>
          <p:cNvSpPr/>
          <p:nvPr/>
        </p:nvSpPr>
        <p:spPr>
          <a:xfrm>
            <a:off x="7421523" y="6372701"/>
            <a:ext cx="6464022" cy="1271707"/>
          </a:xfrm>
          <a:prstGeom prst="roundRect">
            <a:avLst>
              <a:gd name="adj" fmla="val 702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657148" y="6608326"/>
            <a:ext cx="266021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Accessories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57148" y="7068383"/>
            <a:ext cx="5992773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second at $80K revenue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1678"/>
            <a:ext cx="248614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171694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117283"/>
            <a:ext cx="19265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73887"/>
            <a:ext cx="5898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Distribution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743789" y="3798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288631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8762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 base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286613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with strong engagement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735473"/>
            <a:ext cx="339328" cy="3393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37790" y="2753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937790" y="324373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937790" y="374273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18% of customer base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9937790" y="424172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loyalty potential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351848"/>
            <a:ext cx="339328" cy="33932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937790" y="5205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9937790" y="569630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9937790" y="619529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2% of customer base</a:t>
            </a:r>
            <a:endParaRPr lang="en-US" sz="1750" dirty="0"/>
          </a:p>
        </p:txBody>
      </p:sp>
      <p:sp>
        <p:nvSpPr>
          <p:cNvPr id="21" name="Text 14"/>
          <p:cNvSpPr/>
          <p:nvPr/>
        </p:nvSpPr>
        <p:spPr>
          <a:xfrm>
            <a:off x="9937790" y="66942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Fresh acquisition opportunities</a:t>
            </a:r>
            <a:endParaRPr lang="en-US" sz="17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611909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6407"/>
            <a:ext cx="227540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9880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44391"/>
            <a:ext cx="173105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933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Impact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710815"/>
            <a:ext cx="5521166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93790" y="2710815"/>
            <a:ext cx="2760583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6484977" y="2710815"/>
            <a:ext cx="5535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277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858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788694"/>
            <a:ext cx="5329952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93790" y="4788694"/>
            <a:ext cx="2648903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6293763" y="4788694"/>
            <a:ext cx="7447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49.7%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3790" y="5355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793790" y="6276856"/>
            <a:ext cx="5342453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93790" y="6276856"/>
            <a:ext cx="2623066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7" name="Text 14"/>
          <p:cNvSpPr/>
          <p:nvPr/>
        </p:nvSpPr>
        <p:spPr>
          <a:xfrm>
            <a:off x="6306264" y="6276856"/>
            <a:ext cx="7322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49.1%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93790" y="684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Coats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99521" y="2569131"/>
            <a:ext cx="3895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599521" y="3150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but spent above average ($59.76)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7599521" y="4244611"/>
            <a:ext cx="6244709" cy="35957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599521" y="4535686"/>
            <a:ext cx="3096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599521" y="51168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 avg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99521" y="56838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 avg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2026-01-18T06:56:11Z</dcterms:created>
  <dcterms:modified xsi:type="dcterms:W3CDTF">2026-01-18T06:56:11Z</dcterms:modified>
</cp:coreProperties>
</file>